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455" y="0"/>
            <a:ext cx="18288000" cy="2310716"/>
          </a:xfrm>
          <a:custGeom>
            <a:avLst/>
            <a:gdLst/>
            <a:ahLst/>
            <a:cxnLst/>
            <a:rect r="r" b="b" t="t" l="l"/>
            <a:pathLst>
              <a:path h="2310716" w="18288000">
                <a:moveTo>
                  <a:pt x="0" y="0"/>
                </a:moveTo>
                <a:lnTo>
                  <a:pt x="18288000" y="0"/>
                </a:lnTo>
                <a:lnTo>
                  <a:pt x="18288000" y="2310716"/>
                </a:lnTo>
                <a:lnTo>
                  <a:pt x="0" y="231071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081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1153" y="2321947"/>
            <a:ext cx="18266847" cy="100935"/>
          </a:xfrm>
          <a:custGeom>
            <a:avLst/>
            <a:gdLst/>
            <a:ahLst/>
            <a:cxnLst/>
            <a:rect r="r" b="b" t="t" l="l"/>
            <a:pathLst>
              <a:path h="100935" w="18266847">
                <a:moveTo>
                  <a:pt x="0" y="0"/>
                </a:moveTo>
                <a:lnTo>
                  <a:pt x="18266847" y="0"/>
                </a:lnTo>
                <a:lnTo>
                  <a:pt x="18266847" y="100936"/>
                </a:lnTo>
                <a:lnTo>
                  <a:pt x="0" y="10093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352438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-455" y="9994226"/>
            <a:ext cx="18288455" cy="126849"/>
            <a:chOff x="0" y="0"/>
            <a:chExt cx="4816712" cy="33409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816712" cy="33409"/>
            </a:xfrm>
            <a:custGeom>
              <a:avLst/>
              <a:gdLst/>
              <a:ahLst/>
              <a:cxnLst/>
              <a:rect r="r" b="b" t="t" l="l"/>
              <a:pathLst>
                <a:path h="33409" w="4816712">
                  <a:moveTo>
                    <a:pt x="0" y="0"/>
                  </a:moveTo>
                  <a:lnTo>
                    <a:pt x="4816712" y="0"/>
                  </a:lnTo>
                  <a:lnTo>
                    <a:pt x="4816712" y="33409"/>
                  </a:lnTo>
                  <a:lnTo>
                    <a:pt x="0" y="33409"/>
                  </a:lnTo>
                  <a:close/>
                </a:path>
              </a:pathLst>
            </a:custGeom>
            <a:solidFill>
              <a:srgbClr val="E5AC22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85725"/>
              <a:ext cx="4816712" cy="11913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-455" y="10159647"/>
            <a:ext cx="18288455" cy="127353"/>
            <a:chOff x="0" y="0"/>
            <a:chExt cx="4816712" cy="3354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816712" cy="33542"/>
            </a:xfrm>
            <a:custGeom>
              <a:avLst/>
              <a:gdLst/>
              <a:ahLst/>
              <a:cxnLst/>
              <a:rect r="r" b="b" t="t" l="l"/>
              <a:pathLst>
                <a:path h="33542" w="4816712">
                  <a:moveTo>
                    <a:pt x="0" y="0"/>
                  </a:moveTo>
                  <a:lnTo>
                    <a:pt x="4816712" y="0"/>
                  </a:lnTo>
                  <a:lnTo>
                    <a:pt x="4816712" y="33542"/>
                  </a:lnTo>
                  <a:lnTo>
                    <a:pt x="0" y="33542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85725"/>
              <a:ext cx="4816712" cy="1192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DAGaMYz-z70</dc:identifier>
  <dcterms:modified xsi:type="dcterms:W3CDTF">2011-08-01T06:04:30Z</dcterms:modified>
  <cp:revision>1</cp:revision>
</cp:coreProperties>
</file>